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3"/>
  </p:notesMasterIdLst>
  <p:sldIdLst>
    <p:sldId id="17143" r:id="rId2"/>
  </p:sldIdLst>
  <p:sldSz cx="12192000" cy="68580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微软雅黑" panose="020B0503020204020204" pitchFamily="34" charset="-122"/>
      <p:regular r:id="rId8"/>
      <p:bold r:id="rId9"/>
    </p:embeddedFont>
  </p:embeddedFontLst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52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A13F"/>
    <a:srgbClr val="43C9F9"/>
    <a:srgbClr val="D9D9D9"/>
    <a:srgbClr val="0070C0"/>
    <a:srgbClr val="14BBF7"/>
    <a:srgbClr val="B9A356"/>
    <a:srgbClr val="F7F7F7"/>
    <a:srgbClr val="F4E1B5"/>
    <a:srgbClr val="107BD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758" autoAdjust="0"/>
    <p:restoredTop sz="72577" autoAdjust="0"/>
  </p:normalViewPr>
  <p:slideViewPr>
    <p:cSldViewPr snapToGrid="0">
      <p:cViewPr varScale="1">
        <p:scale>
          <a:sx n="71" d="100"/>
          <a:sy n="71" d="100"/>
        </p:scale>
        <p:origin x="374" y="53"/>
      </p:cViewPr>
      <p:guideLst>
        <p:guide orient="horz" pos="2064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3846" y="60"/>
      </p:cViewPr>
      <p:guideLst>
        <p:guide orient="horz" pos="2752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commentAuthors" Target="commentAuthors.xml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CC25D-B1D0-4CBD-9277-9E0CFE7B3496}" type="datetimeFigureOut">
              <a:rPr lang="en-US" smtClean="0"/>
              <a:pPr/>
              <a:t>4/23/2022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1AB46-3906-4291-9502-775C5DC958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2">
            <a:lumMod val="1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94615" y="-9525"/>
            <a:ext cx="12310110" cy="6877685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wrap="square" lIns="91435" tIns="45718" rIns="91435" bIns="45718" anchor="ctr">
            <a:noAutofit/>
          </a:bodyPr>
          <a:lstStyle/>
          <a:p>
            <a:pPr algn="l" fontAlgn="auto">
              <a:lnSpc>
                <a:spcPts val="1600"/>
              </a:lnSpc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/>
    </mc:Choice>
    <mc:Fallback xmlns="">
      <p:transition spd="med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gallery dir="l"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gallery dir="l"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58364FC8-BAEF-45FC-8B7E-0D15ED1C65E7}" type="datetimeFigureOut">
              <a:rPr lang="zh-CN" altLang="en-US" smtClean="0"/>
              <a:pPr/>
              <a:t>2022/4/23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BE3F81D7-A717-4F11-AD74-5101A6F29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gallery dir="l"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00"/>
          <a:stretch>
            <a:fillRect/>
          </a:stretch>
        </p:blipFill>
        <p:spPr bwMode="auto">
          <a:xfrm>
            <a:off x="-48683" y="0"/>
            <a:ext cx="12240683" cy="685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-48683" y="740703"/>
            <a:ext cx="12240683" cy="5981621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-48683" y="740701"/>
            <a:ext cx="12247920" cy="0"/>
          </a:xfrm>
          <a:prstGeom prst="line">
            <a:avLst/>
          </a:prstGeom>
          <a:ln>
            <a:solidFill>
              <a:srgbClr val="009242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9" name="Picture 3" descr="D:\7-我的设计\标志设计\1学院标志\标志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17" y="187600"/>
            <a:ext cx="424407" cy="39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 userDrawn="1"/>
        </p:nvSpPr>
        <p:spPr>
          <a:xfrm>
            <a:off x="-48683" y="6691780"/>
            <a:ext cx="12240683" cy="166220"/>
          </a:xfrm>
          <a:prstGeom prst="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TextBox 6"/>
          <p:cNvSpPr txBox="1"/>
          <p:nvPr userDrawn="1"/>
        </p:nvSpPr>
        <p:spPr>
          <a:xfrm>
            <a:off x="9758104" y="6318388"/>
            <a:ext cx="12496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扎根农村办高职 </a:t>
            </a:r>
            <a:endParaRPr lang="zh-CN" altLang="en-US" sz="1200" dirty="0">
              <a:solidFill>
                <a:srgbClr val="00B050"/>
              </a:solidFill>
              <a:latin typeface="书体坊米芾体" pitchFamily="2" charset="-122"/>
              <a:ea typeface="书体坊米芾体" pitchFamily="2" charset="-122"/>
            </a:endParaRPr>
          </a:p>
        </p:txBody>
      </p:sp>
      <p:pic>
        <p:nvPicPr>
          <p:cNvPr id="1033" name="Picture 9" descr="C:\Users\Administrator\Desktop\333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9360" y="6167099"/>
            <a:ext cx="510741" cy="45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gallery dir="l"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B5C21FD-302D-45BE-B8E0-27EE87D8AB50}" type="datetimeFigureOut">
              <a:rPr lang="zh-CN" altLang="en-US" smtClean="0"/>
              <a:pPr/>
              <a:t>2022/4/23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C3DF241-6989-4751-95BA-0142D6F6AB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gallery dir="l"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 xmlns:p14="http://schemas.microsoft.com/office/powerpoint/2010/main">
    <mc:Choice Requires="p14">
      <p:transition spd="med">
        <p14:gallery dir="l"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4.jpe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1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635"/>
            <a:ext cx="12192635" cy="6875145"/>
          </a:xfrm>
          <a:prstGeom prst="rect">
            <a:avLst/>
          </a:prstGeom>
          <a:solidFill>
            <a:schemeClr val="bg1">
              <a:alpha val="35000"/>
            </a:schemeClr>
          </a:solidFill>
          <a:ln w="9525">
            <a:noFill/>
            <a:round/>
          </a:ln>
        </p:spPr>
        <p:txBody>
          <a:bodyPr wrap="square" lIns="91435" tIns="45718" rIns="91435" bIns="45718" anchor="ctr">
            <a:noAutofit/>
          </a:bodyPr>
          <a:lstStyle/>
          <a:p>
            <a:pPr algn="l" fontAlgn="auto">
              <a:lnSpc>
                <a:spcPts val="1600"/>
              </a:lnSpc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65" b="17714"/>
          <a:stretch>
            <a:fillRect/>
          </a:stretch>
        </p:blipFill>
        <p:spPr>
          <a:xfrm>
            <a:off x="2048911" y="0"/>
            <a:ext cx="8020050" cy="6916420"/>
          </a:xfrm>
          <a:prstGeom prst="rect">
            <a:avLst/>
          </a:prstGeom>
          <a:effectLst>
            <a:reflection endPos="65000" dist="50800" dir="5400000" sy="-100000" algn="bl" rotWithShape="0"/>
          </a:effectLst>
        </p:spPr>
      </p:pic>
      <p:pic>
        <p:nvPicPr>
          <p:cNvPr id="13" name="图片 12" descr="C:\Users\Administrator\Desktop\PPT\0202.gif020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749030" y="0"/>
            <a:ext cx="3536315" cy="1003935"/>
          </a:xfrm>
          <a:prstGeom prst="rect">
            <a:avLst/>
          </a:prstGeom>
          <a:effectLst>
            <a:glow>
              <a:srgbClr val="B39E60">
                <a:alpha val="29000"/>
              </a:srgbClr>
            </a:glow>
            <a:reflection blurRad="6350" stA="28000" endA="300" endPos="90000" dir="5400000" sy="-100000" algn="bl" rotWithShape="0"/>
          </a:effectLst>
        </p:spPr>
      </p:pic>
      <p:pic>
        <p:nvPicPr>
          <p:cNvPr id="27" name="图片 26" descr="C:\Users\Administrator\Desktop\PPT\ps素材\照片\修改\学校标志素材.gif学校标志素材"/>
          <p:cNvPicPr>
            <a:picLocks noChangeAspect="1"/>
          </p:cNvPicPr>
          <p:nvPr/>
        </p:nvPicPr>
        <p:blipFill>
          <a:blip r:embed="rId6">
            <a:lum bright="6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63525" y="328930"/>
            <a:ext cx="3976000" cy="720000"/>
          </a:xfrm>
          <a:prstGeom prst="rect">
            <a:avLst/>
          </a:prstGeom>
        </p:spPr>
      </p:pic>
      <p:pic>
        <p:nvPicPr>
          <p:cNvPr id="10" name="图片 9" descr="C:\Users\Administrator\Desktop\PPT\101010.gif101010"/>
          <p:cNvPicPr>
            <a:picLocks noChangeAspect="1"/>
          </p:cNvPicPr>
          <p:nvPr/>
        </p:nvPicPr>
        <p:blipFill>
          <a:blip r:embed="rId8">
            <a:lum bright="12000" contrast="-6000"/>
          </a:blip>
          <a:srcRect/>
          <a:stretch>
            <a:fillRect/>
          </a:stretch>
        </p:blipFill>
        <p:spPr>
          <a:xfrm>
            <a:off x="581343" y="3792855"/>
            <a:ext cx="1652905" cy="3082290"/>
          </a:xfrm>
          <a:prstGeom prst="rect">
            <a:avLst/>
          </a:prstGeom>
          <a:effectLst>
            <a:outerShdw blurRad="76200" dir="3000000" sy="23000" kx="1200000" algn="br" rotWithShape="0">
              <a:prstClr val="black">
                <a:alpha val="38000"/>
              </a:prstClr>
            </a:outerShdw>
            <a:softEdge rad="12700"/>
          </a:effectLst>
        </p:spPr>
      </p:pic>
      <p:pic>
        <p:nvPicPr>
          <p:cNvPr id="15" name="图片 14" descr="C:\Users\Administrator\Desktop\PPT\ps素材\02.png02"/>
          <p:cNvPicPr>
            <a:picLocks noChangeAspect="1"/>
          </p:cNvPicPr>
          <p:nvPr/>
        </p:nvPicPr>
        <p:blipFill>
          <a:blip r:embed="rId9">
            <a:lum bright="-18000" contrast="18000"/>
          </a:blip>
          <a:srcRect/>
          <a:stretch>
            <a:fillRect/>
          </a:stretch>
        </p:blipFill>
        <p:spPr>
          <a:xfrm rot="2700000">
            <a:off x="3597717" y="517955"/>
            <a:ext cx="8018096" cy="10394032"/>
          </a:xfrm>
          <a:prstGeom prst="rect">
            <a:avLst/>
          </a:prstGeom>
        </p:spPr>
      </p:pic>
      <p:cxnSp>
        <p:nvCxnSpPr>
          <p:cNvPr id="3074" name="直接连接符 39"/>
          <p:cNvCxnSpPr/>
          <p:nvPr/>
        </p:nvCxnSpPr>
        <p:spPr bwMode="auto">
          <a:xfrm flipH="1">
            <a:off x="3183255" y="4020820"/>
            <a:ext cx="604837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9" name="图片 18" descr="李政道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75150" y="571500"/>
            <a:ext cx="614680" cy="234315"/>
          </a:xfrm>
          <a:prstGeom prst="rect">
            <a:avLst/>
          </a:prstGeom>
        </p:spPr>
      </p:pic>
      <p:sp>
        <p:nvSpPr>
          <p:cNvPr id="3075" name="TextBox 46"/>
          <p:cNvSpPr txBox="1">
            <a:spLocks noChangeArrowheads="1"/>
          </p:cNvSpPr>
          <p:nvPr/>
        </p:nvSpPr>
        <p:spPr bwMode="auto">
          <a:xfrm>
            <a:off x="890699" y="2509410"/>
            <a:ext cx="10339705" cy="2000548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b="1" dirty="0">
                <a:solidFill>
                  <a:srgbClr val="007CD0"/>
                </a:solidFill>
                <a:latin typeface="微软雅黑" pitchFamily="34" charset="-122"/>
                <a:ea typeface="微软雅黑" pitchFamily="34" charset="-122"/>
                <a:cs typeface="方正小标宋_GBK" panose="02000000000000000000" charset="-122"/>
              </a:rPr>
              <a:t>2022</a:t>
            </a:r>
            <a:r>
              <a:rPr lang="zh-CN" altLang="en-US" sz="6000" b="1" dirty="0">
                <a:solidFill>
                  <a:srgbClr val="007CD0"/>
                </a:solidFill>
                <a:latin typeface="微软雅黑" pitchFamily="34" charset="-122"/>
                <a:ea typeface="微软雅黑" pitchFamily="34" charset="-122"/>
                <a:cs typeface="方正小标宋_GBK" panose="02000000000000000000" charset="-122"/>
              </a:rPr>
              <a:t>年提前单招面试</a:t>
            </a:r>
            <a:endParaRPr lang="en-US" altLang="zh-CN" sz="6000" b="1" dirty="0">
              <a:solidFill>
                <a:srgbClr val="007CD0"/>
              </a:solidFill>
              <a:latin typeface="微软雅黑" pitchFamily="34" charset="-122"/>
              <a:ea typeface="微软雅黑" pitchFamily="34" charset="-122"/>
              <a:cs typeface="方正小标宋_GBK" panose="02000000000000000000" charset="-122"/>
            </a:endParaRPr>
          </a:p>
          <a:p>
            <a:pPr algn="ctr"/>
            <a:endParaRPr lang="en-US" altLang="zh-CN" sz="4000" b="1" dirty="0">
              <a:solidFill>
                <a:srgbClr val="C5A13F"/>
              </a:solidFill>
              <a:latin typeface="微软雅黑" pitchFamily="34" charset="-122"/>
              <a:ea typeface="微软雅黑" pitchFamily="34" charset="-122"/>
              <a:cs typeface="方正小标宋_GBK" panose="02000000000000000000" charset="-122"/>
            </a:endParaRPr>
          </a:p>
          <a:p>
            <a:pPr algn="ctr"/>
            <a:r>
              <a:rPr lang="zh-CN" altLang="en-US" sz="2400" b="1" dirty="0">
                <a:solidFill>
                  <a:srgbClr val="C5A13F"/>
                </a:solidFill>
                <a:latin typeface="微软雅黑" pitchFamily="34" charset="-122"/>
                <a:ea typeface="微软雅黑" pitchFamily="34" charset="-122"/>
                <a:cs typeface="方正小标宋_GBK" panose="02000000000000000000" charset="-122"/>
              </a:rPr>
              <a:t>二〇二二年四月二十六日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2833" y="1573977"/>
            <a:ext cx="1056372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C5A1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苏州健雄职业技术学院</a:t>
            </a:r>
          </a:p>
          <a:p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/>
    </mc:Choice>
    <mc:Fallback xmlns="">
      <p:transition spd="med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449C998-0EF1-4458-98BA-812F7A6A8AD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FiymUw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FiymUy45zzyXgAAAGMAAAAcAAAAdW5pdmVyc2FsL2xvY2FsX3NldHRpbmdzLnhtbA3KvQ5AQAwA4N1TNN39bQbHZrTgARoakfRacUd4e7d9w9f2rxd4+AqHqcO6qBBYV9sO3R0u85A3CCGSbiSm7FANoe+yVmwlmTjGFAOcQh9fM/uEyCP5NIdbBMsu+w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WLKZTLd+K21kAQAA7wIAACkAAAB1bml2ZXJzYWwvc2tpbl9jdXN0b21pemF0aW9uX3NldHRpbmdzLnhtbI1Sy2ocMRC8+yuEf2AltV4DkwU9zYIPATv4POwoZrCtCSOZmKCPj8bxst54TaI+dVV3Nd2qPj9MyT7nMj9Nv4YyzekmljKl+7y9QKjfz4/z8nWJOZa8OSJ3Uxrnn7v0fV6xhuYypHFYRruyeYtReH1ISa2cahkzjCLJPPUKOc9t4zpwHdjGOUpsv/lL4o/uEvcxlfOq/eaE/diwSzkuZZfG+LKF0+r31OkGV8swTq0ubwVbox6mVsfWQIxwyX2lGgAEstwRh6uUndQEecw4hmoUBQqIcE46UYmkHFoWOtFUmO8EYpIx6ir1tHUjrY2jtkroCNFtmledrSEYiTEihABzlQsIBqNWDU1Dg1oPCA4MiKqNJgpQsMEEVr3zwnKkqBcYV2YMYHw87nG79+c6ov+9zuGc/xA8+wVn2dVbmzPm6vfPy9KKb+PTj8ehRDSNXy7Dt+vryzc/vnr3wK4mbdt+6unfUEsDBBQAAgAIAPuOmUwo9ViaPUQAAK+LAAAXAAAAdW5pdmVyc2FsL3VuaXZlcnNhbC5wbmftvQk41Ov/P6wsSUMJNZbQSjjZypJlZCqtlqwVZjJCGIqyzwypEcU4SZStaVX2EsmeZbKOFmEGY4lRTGMMM5hhnpnO95Q6ze97/s91/a/n/zxPXVd1qft+3/f7fb+X1/t9L59Ya0sLcTE5MQEBAfGDB/YeExAQQgsILP8sKsL9F7OVEHnuX8sCj1mYC+S3K3zi/iDkuefoHgGBIswq9ilh7s8rzx44HiggIFHH+70M55/tLiBwde/BvXvsQlwpfacKzjseBy1WbXMV0Iy8bzW7tRuYlcq6pa2PKX68xkYDu+Wz+H2R7WuVN+7bc/GPlZes81aa+/iaUdcUEswBa9RuOvieOfNHO36cvejIySnXfeaZ36PrWVAJUjEsI+o+Y0wg8vATiA/BeT3khKP0mRbIYgD9c06Bn2voSHIONQWC7CmV06oREAT8+McG+dfpKjpZr5GEAqMp1NCePYnK15aJAKGRP/zhVBL1OnJqXA0YRnnedcl8gwqqv7AFWfcZstDyI0Wt51GvLw6NJ3DmsjiSYisv/0wIGhmVLHvlyJiE0sak3ZYZuwmKtj9NCNBKMnM3D2YPra9OFM3XkJweTeek2Sp92vwTmUB5LpmEwOorlOjWf3AFaH0XCfVC51wewr9GLIxDSq/7oBGBsVK3FrPITVNrEdRd0yZLmzsTeM0Ho6HQPpXlC9VfFqun99WM0xq/06x5KX5kLaAPxVlIY7DUIXNxMpoqQpYpoiJVtHh/XzQJNNdkta780PaEmY7h8KFYlXxveiUVQT3x+VzsIoY5TgZx5vJw60Gkme5u4c0lRhf63CBociqb8xk5ei4dhsJ5f6RdgJyfqV70/MZkalrUwYvY0oqRP9KCK8ddClb398+1B/v59b44N2NSKvjlFGqHJIDdlMVu2ra8QtRsiISPGNVNm+2hEEs933lmzb9/tG2V7FC3xEoN5GydkmvnqU+11hWew+HAmw0cHD6H2udlNINTJkLH4P7hxM6qozKADBgq3ADXbVF9bak4zeRSNYByEiKwyLmE4IphtfMCXwzOpoih0XsOXjKXbGx9UC0hHijRQwKXyuyKTZxIhGeOG6aMcUT3Di0YOp+T4mQNHh6Zbd9Q7K5q11MKh7dXVttSHlEUgiXsNWfcvi/pwFlBz1Xou1JuA7K6LBpJck3lTJ5/5Yn4NSTt2daEONwQh14UVDjfZIWcmskiN9/31Vd4P6J2McRYJJHZF0yyJ4b0zR6XCKN7ynrYMynOHVzh+K46tEk6Ngt3buTQXQxiAuYIunpHE7mOk0GCj63HjAQOk5xCk2ZiX5ZSAuyPFccqqzmqP1e/SdCThVKIlhOHywvqqs5g9BdZVyHsoXGWdAEni6vX/ruruvdXBPnpE1w2GZTv5eDClftP1iXvmas6g1Kk5kT4N4ZvJ72jLcaSG1jGpV1VKveqh+Z6SLTeXkt2GpUOJ/bM9BNkAA1qDXBiAkUhTOJMqSTu/JjFavwFxcK+Ok137wcOS1TzvfiRdYDnSluvRsEAT92sU6PnRZEEZax4/FCRwpZRi+NuhUA4rDBF8E2IRsmtqHYnrRv4eIr7bBIrcaPNwOMJouEbl03AK4mbvzyQet5EFT38VElHKG4PwljxOSZyy/IbBoxZ/bqbIRp190ImeNxBVqfeRZQvV1FsoXz0qcffdZmwMr75HF6XDi5JYr3M8y8RBheRzilIMup9PNe8F0miOb3fijFSvLrwpZJDr3xXZXEva7gycc9RBRg7uMKRHnKv8Y2e0lVOgkDQbOa13fvK9d77lCZRcWPRXka97dq11iLWc/0JlIZzDSWrTWKKydEhFIOHn3Gf2s/UlYyvN3pua7TE7EvkU3cC42rtAK+HjDw+BTaarEjShrZQI/xEdLVF5ZEKfyzHhrgSQ2kcyd0N+MaL2AhXiWk0Ma4r5wvRcI+LGtDbkVaPsohMUkcECFsregqp0ELktzRAd4OTKjzfnE3eZ6woyChxuQQKjSbrXWoqPHNSa2dJhp717i1Ab9B+5tg9TJUiox4fmFWCyNWIzutngUhGkmON4bsSVBbbEj2Bce6RSRst5QHPmQ+a7RGyre4ZQ5XAgs5MwSnjP4nGHxcdiA6ABjxa6Xj8GrUEckfgAfRhWoT6Zfars+3MUji94bsT1RdMEgbDs6UEa4IumEmwp9DvKdU2icBIizR29nF2MKCdgEGfHhzyNPTasAod8MCmuG9G8sbnqoxnmzVlAJRy2UAhMNwraY/NYsMTtr55cvY+oUNztFwAcohMq3C6oOu7fmPN5K6huTmbEjY1qKFJmyjLwJ9tsA6fmOvqeesmDxCn1r5D9n5xFtnxhjPXH2u2lZRD858+XO6m2h8zJ5kTsVrcEfD8wuvw9c9zBOgLKcwd3iSODUnPVy7nUz7UC6hWqp/thxcsWnAhJzqP3FC6cAG1c/2ENkbR89I3a4euFGlfC9h3yi3xlvr5AHtLI6ks9TUBI3vYaaCWZCHtYaWNNifHuj0WJ1KhqiKldTJgbbNrtRBfcjfCyJMM2QQElsvStYqbZMCUcxZtm9bEJZvKFnPVtZp+77TkutMhN+D3jvY/8wJWTIihE/rapWutJ8iTmeZFbmO9TNmXezml1IxZagXesUpJNwLuODYSfl4D2Gy/h4J7X1LJmbqHeiQCLqJg71UUMbBcHt6swwFZnflexuTwvpKFTbVLQ00XfMC31rqfuNmzD/bcTH6qWLABaFaCPZqv9xr+8Y6miC/FBO0mXyanrNTCUcrXAPaLBodgsDAmJX1DcCx0oBuqSt18Q4kZq6XqILLP+jpqyIQqwzVhcj2dmGaDCxzmrF6JDhixOW1kKwQuiheNent2wiIi3e8gExgHa2VFjVg0E2TAc5KFuZ4VVjoH+taNFUfZFrdFnpldbGH6VOCsxNEllaUxTCDhgkTTQjzMPzp30CSmfQ5ZCq8WXerlay7IpW7hWhephBVdD1Wn0qUwZIhms3zbaBQORoFs9QHfHoQAfBxFPg7ogOYlC1IwFh07nfd1LF54EFLZS+ZqX84w1+XugxOqFfSMb2Y3nX1g1Q9RMX/AGHZ7o+evkMH8w9ukGNWmcfFmRB+8QJs9e4KNErHE+XqGGFNoEhgTxmamPiPP5Mssh1HwUNwnQEKQG0QYJvLUolmO80yyukfAzJEq/cCtkIpH9EVn4uKT4x90XlUzFkGsflRM/1gokbWbEdhVMlyEICeWSMw5AugF6xQD8PcCp6vh8w9+gCE7zkCvQ8euG1Wgu17u1SpE72aEXZsn7bvjWM5Ic1nSbl5XGThPkhEOjFYHpkKynN9eWYQEcyBvb3e5xS+lJwS+iO0RhvmAtFei01O7FhXPsvt/gBftkdADWluAt28tq+0YsYzcoefdtlSHfPSVgbePqxYGJSaQDt76GTC1yK4BrETnAt3+CaXk1gDyiocfFKQchnSeyJP9EWyNeptxx7wupvsz6qs5JC6KdiDQAo+qUVKkM3493v1XP2MqrcJjghexyUEV0zMBn3JO5Oz6iaqzeC+N4o8KHz4p/gvYN8Oj2igUzZeqdAhie6FpF/mnBmDBixtrE+1S/wFKHbjsFb9NSFl7OFb25+H+C+PHTj3W+gdkFEULgY+d+if0fcxds0NGrmoaMh4/M7WsNhF6QO2f8FN9lzLwxBnc4csP/ilEZeBawMHL/5gx9AFXi9QpIY8Ll7IatQgwnnlvm0bODPejD13V9It4HCmWbZa+aih9DRn92dCFy6fa8OO77/KrIWbTt0xhfxPMJ9UEV9Ez2tQLKty25C5Xu7Pc/4lZuvyQgo2h4youo1sNZHwJzhxNqXkzpW+TW5Cb7cEjPQy+tjdSX0O+0mzoyhuh9jH03UMSxHw6o2rJCJG0QrHsSLFr9ncC8tdxNUYIvJTPjqioomVYnL2ZsJ2Z1vvapoq3B7kDTlwz7Vix1HnWJDpyGwg3qlkbWh3X3nJEx6j+h/QECJRfE+bMayIE3pDeqp5xP75n+1LJaX20XyZjHVUkZpcv4wBYmdQqob0Uu64QaRS5pOjIbbKs1nqFCv2QyhlY0JWlsgeE8uYIzV2e7HNZBvxqy7P/ykbqhh9MEezKJS4DzDEbOXGqIVGraWLN0gU/D4X6mo2d4zVZA7hwVqfg/HU9j5ilS/9dBGUOTv9SBBt/i+C3CP6/J4JSjFjF5KtVaTGKYV6BeBOmM4J0ocslzYhaEehAKrIqQxUVFOGrbtpENT9/Fbfx1PUfJTBWU6ODzmsxjRN18uuvMMxZM5ZorcY4blAMSLuIlbAcTbZ82/jjnDRg3S8n7r24MO4QjLUWsSiiVs0X8Jv9Hc7G8SkMNEFJ3si9wdpYhVE5NfN6M8bu9pnAh2Ki6N0Gtxx3H5T/UWhnH56732bpFAUGp5aZUruP7VWVxg35mMpkO6vnAtduu/WD/KIkAK2eY2esguyh+VF4LOvCEbyH6hbg7ofeZFQ+NDs6KfRBUrH2j2pBVjoWdtlWvVA9MraafYHFoNjqowJYj7KQ8581H1IIeDDkjvhlIXCMA0UHn8NnUGcPp0/2lo9rHke1bC9AHCHaMgKBYivRCY/Zc1nqwM8D7q6ftsB/1KaauZgbroPvxdLXvkifJ+CKC76QS6wPaJ0/MoLn9PJbm//0sRNMsYUwuxnJC70yvGHyFkOzNPkMExqTVGK6T1gtqkW6IHxCL6EPj8AmQse6P2cx5/hpKV1CBY6IE1OQf3GEdjsZrvAsC8btk/1WkOyzmR836OslxvbCCSudH4a1NQdJ9OHB5htrrR+saO96GJBX6HYg1f1HU9mtdbYKe/8PK/sosGDKY9eClxlgBr2DKwE7ymV6sdSv1XvAuO7AyYyny2OEdthWuV44CWOFHuGu7xPGq1CCPR+bbde9Vty5XV1r3Ysjcyce+fqQkIryXKFZfor9RBT7tc5pLax5u+5Rvhm11nqr9FrA0byxYgo/8pbyO7wRsWLTigAKgVOUBblb4jpcyFeZuws7nuU/W34RO55b1ZXwt585dFatu5jWAliilRcE0ZX0gkio1yKieNokNx0mDOaCuJ+9wSdBwlaFLKjXyspupvbfY6bN58YRHm/4vjbHANMmzi64/lXoD2/wgabNzXPtv9Su9BX3GBSO/R0mdOxD3kkjzCmSePYMJ0JN+duaB/yw5hHoTIa7o3DYavTQC7XBNZL0x3zdlinYKvzpR2j2WglJ7Sx+0tHKwj4yOR6mdd7XYG99BF8vnorveJeZuxG4e5vCJjdTfp7wryFvQsc6zl65Mmd3h48S/jWmrdb5A1/HVOaj3l9Zhdd2OP2LmWkDCev/O5s+WsXqX+f/PzqyBHG0YtgYtkea8qeFYk9vKDnjZPXqvqaTpX6V2AUsxZjK5sf/ABt8qOCst3CQ8I5KNjt12L8OCyOEfglV5zd5A+rZtx8eZZtpLut4rI5+6iArcdTGiJj6cDkfx39E17c4OdBhYLQtzQj0cBezQ5XrzmUGEwv+i7B77KNWKEUUEqGqjD5HDr/p/xUqBi6vd+3ufXHuXvlZVYbh1/b8xDUNcnfBSe6tCaBWMoOkJBqqxC7fhNn+OsxGjQBcNsSKZdeU8V1Kgy6zt0HcSH3Tll+sv6l7/sIWLsonP+Gn9QPOggeJXEThZMkPcDi1d3T+yU0A0nP4IoZA8S1wLqyBGvJVdEOwo8Xd5Wpn8/nClvZdicUuXGAzwg93/BbI/y2BBMQTEaO3PPVK/UnId0w5b9qrVZrOG4LZ5RR1JQxOAtEv9/lDizafINPRUlMcsxAxWbtCP7g/lJxW5d/7oih0/tMjz1DRIrxtxL7JwC6XYDjP/PPSrnaVcRPYfMWrcvsMiinqSEUM67ajsFqXmDr60sGfLEdQkC6HZFTqywKeW0hGHRTaJHm7lebTvGaU69TT0vT9/UxaRXGKoR//zMEx8ripdJtN08PzO9ZzhbksewuSkGqzRBDQ4yKjhgBKYEGJMPjcFowJo7tTLdVpl7SS/tXILch1eHyyLs2fjULi6FPqrx54JWHEQfmdpuvUgwi4e0d91YmN46OOX/xNVcBpLizJAilcImZ1+HbFq8O+TJPSHhEYZbxhmKL3zIFShNMe8fF4cQNTivvw4ZnVHnrfeHMohJc4b43jptka4+ulFh6DZL/VV+RSqdbF1SZEGcC+1D+VsuIEVB3w9cG5W+KUtwgmr1AMGVATaMLpDsTaGzD7w6mdsLJ5VaWrHVvMU0I0CDgULpCuDiKsI14j1w/LSohHY4sWrnS1L/hB7lEed3cN4t65bbWZOFluJXuloco9zZgRJGNbYWmqSIzFTQ1720Tn2oezAxe6XVF3ORyT/PSUX4XmO+Taz72MSvETBHt9ycaPFrlT945RntwWdUYr1TYrqyRov0ocVLvDNnDwLRd3cSunmEQMVRPvbMtMY843wT034BibFTFnPUiOl6BFVEpcVjeOEUJc8Il+4iWFtRIBH88JSrb1BRH2mqBxaynEcNm2Ngs86xs222Ekda//8/f6mJaFoMlqB3IJVRawL/ItEofX7e4JWp0haj40B0+V3mMjYlB2iCvAvVo6vQ75O5sZZRdVo7MY+/F1A/ddMgJfIwGOguIsZX/zjJwgNxRR+UnfI0ARmvgaQVhX3FDkUXhjlw+x3OJNaL9McmDKrwElYHNXWaeL0lb5VTs2jV1JNoBrSXP6+q1UBG+G+OW+jhXYAk48Vc5wNaqrFtBbB6AQMfA9rSWZfqDd6+BoprA3yKGUMtoF17qh/giNA2KvQ8cCqLrf3FBj3A+VSf1i50V1+2gsQzPodPLQsC0tQ9/RL2d91IFcxWYZ/bo0ExyuKKChXbu2o4q77KCdwLiuBPvDc9QSmT1zNi8G254Q7ffWYR40BLntO5ZfE9cJrsOUwH2eRYSSQa/+B2A+HnrZW+uG/uV2LRX/5ZXjpuYU8Ux6ldkc7SlD0TgGeUODc72nasFgGzCOPGoxSGApPbiklxsHVamCcYaNCCNxWLbTCfnFvco3lY5end8rkKyUfNX6DLGtoGvzZISFGn/YPU6cKmF9AuSsweInM41o6YDkTdKxhfcWZu2LYzuN59Y3EljsvSFrTx1kdeEI1c0yBZ2LKN9ScZ9N55uqE/RKlN74zRYVulQq5GS4ldd1HpHVGjEVZ6Kc6kJc0ftCV99n7O+l7bYpYF/pK1H2Rqx9BBriJ4Np8IGTdlznfoKvcycIfKBxnfsRSNRvGr9p/Kbxm8ZvGv8P0wihNaxP0UNfMOYCdykH5XbJv2D3/bXpYnpwtk7dEtjcV2NrZfI8lPK8a5vCfsINLjg+praGjDawsGsv4gIg65WWwml6M5Dl7y0p3wd4VZNkZVoW+ulByk2dmxcUeKPYKbevPOeX7arC2/PTyVTbTWEfq/t5m8n462bSxY18N5N0jDDuDqCxFT/tkY3v/J93h2bHj2yuLNmZ/vPeWijwv+zYuQcpNuUiO1b/1KDrzH/ZKOu6tT8Mfsbg5/0t+n/bxWqaML5+fOGO0k/857/7ug/6z420v3cyC3Tjpwlvzy75z88iVcxKKjwTtTjXdlWzKmSGMh4vEzLT6QgpOPr+E2mRQrKUMFZEsWltZFNmWdsCk1Q9NwxaHG7rCyZVdlMNqtgJsAQYE5lXDQnPzuCO/vFo+1JWMoBX7tR10WRC5kZS9K1MZuya5lRMabENaLMYIWcqklmubxOtuFyC5bSqUAic4SwgULDMUf8C7PuKxkUpLU7G4FQ2nahwjTpkIK1+SWKl1YfJdCeT4hvM68Mhwxf2cGU8NerxY8a/t3BwvFisHtdaRc+gKnxcuKe0kG3tNflnmSbi0+EVnZaTbx2VeVXR5QNHO7vSDqE+aS45+gY0+GPtm93qa5Rw8uNZFoqhe1WLR0wP0YqeFhFCK6rpWTw249t+zPjWUI44RqlkRQQUzD0gQedvYKpMpjvA7es3pGsmrBwTAq8a74DtJgWyDgfMLNlH/OADfelUf3MIebS8/zDN8YXlSsub/XqmbmTj4lx64ldx/jwOmTvOekjEuUdzzzkyT8EX8/yR9LR22Q3puhLik9xxPreCjfroN5O/fLZaaPq7b25dzfmiK3/sEw5CpE9UUhEFMuCTXzTfi+w3tSzJDUzgac2n0z9K0G443TMz1COQxaDkUGepjPHL611fzM+9swJVMsm0ED8YsbooIyJj0KdYvr1k7tkghzo/V9XVzwxjeTMmnuGrmhAzD98psQdW6NMkc5gVZBN/0eSgBWPzm6wv5dQnRyNwdMLAA4RG1rtFeQzOBx6ugfrwpeVsOI0TkwsgzKS/WJFkFmY4mAjNjl4Vqd8b0H92/hhE55uZ2IkryAManiSUf3npE0jOCK4aZEVxUzuEreSL+mFmbyBeXg/EDjU27bVkcWjsFUoRk58NadT8At8kDJljofwOSQnrL0F082a7DvUS2b2+E2STVUuQsjKmoWu2ovr99BdZvKz6XT43y0uldxYgL/gH44aLMhCQuduSyxfGLEBh72xBrB58prREQ2Xqk5vP07pCrXmq6PGTKipIAfapSm88JASWTP8YLLJPtl5BDtBAD5TX9+t9QWDknSx15RzPJRhuBcYtxNlb1NV4zXIoRR9ROG276sywz4/1uzEgnOvxg+/yX3iD75zSklaPnhr3gbAI25ZnzrYPbIt+0L3f9CbxCoruWaamWiKz0XaxYkHfUfi0aDKmwae+67Bm5fnn3o8DKt5s+9KwZeCWY40tZTU3P1of6U32Lr2m/xj5HvNdw04NdBSIntERCJsowvV3aCyCzDNEg4fGO6DZfQfyFeVEdB4JgYusKIceuqijJfJqsXgfkOW6Uyd2bTkTjRUNDTCqg6oK3hG9jFbacPXOtir0qaP5inEool6Zm6orrAtJDtyk4J0llXm3b3KzL04B1Xu1qeyMLHlbbSL0ddqtn7YAvLr/zLmsw5YtaZEBhZLugE0PBX2BqjK3U9cXqwMJQQVY8PhTSigF1/SlmrOYFI11zkhSeucdjQ163lGSvLvsOnkwRglZh7wmDJbUE6fuuhFlFbHzD8FHzsel8SanH1jLKzYc0hm05vytYyc4/jsR2au/O13LXWe9BK6rB6OZ4s0Mbp5dlgtsTj5Shsf1wsY6Xk6EuUakayyy57VzTqPxbQKqy7GibkNG5rf0gN7UlcWU50HCZrDajpJhb0fJfQfOJ4QDGrTrtTM+n2CNg/TFuPGr//VPiTBYMFExGmtQEk6tZH6G+cmubUCRHUX22RYA4yg4XJPlHPC40Ba4gLQ6ckjddEdQLNSLFIcdtMC72R+TX2vvX9Lnp2++a7B9Jsbo0XQUj6ea7Rty4SR/64VHnO+CfVuDrbUWUa+T323BelEb2I9S5dgtKJgeWse6ydzfjEmGr+KtqzaeNaKJKosFVZs2xGEBJ3QimjA3R7Ke4hcI6167X5l+bIX4nI25Ht8HU3VQEC+VxdpHiHPiTjwQkXxiaDWDyFzLDZgVPxwcuSMoiLu0gQKR8CE2QNbKi+wpk3tUGRVg6k/MugjCtT0KVAp8/u6Bn2lGgRHAMkH8AFr/luLi9jnAxSlTc0mFkayHmK44zJ0GR6RQHmKhCHOdsgo99GIqB1Hp3Ckd1V6E2x2BvOTNq7UIbXDeW2HDQt77DFrAfd9dOaIlfWpPPuBlKH1026v0WX3OJYT88tMdSVE2LA5xUZrtpHUDa8midldGE2AtC70lbl6kEsxj/GTZo/x0WRGwZObHJ+kheQD0pvQzjlL7yks0px524oTA5QlGnLieqi6jXWtaFiLYNNzI8g3k5Q6AC72hSMPJlmVLnPe49lnfSUklGR9wJu+sYF3B4KEMUc+Sy+ZvdizmRnDT7p1DZNr6J0NkYhXd6g0ZNjdfx8Fk4ca/hPVXwZVOZjHmio6RbyTrhoKwDHw1ue1R6cLxWb2dcQtXMOmU+Xc0yXUNemisjTEo+gGcM0qHgQIeHFMMvLTP9rK5TalVxJDURWzCM+Faa1wGOSVyhr32TsHM9zNGNdtrY0qGZVJ1VA23un8uooSTWK7cpj0XodnD7fSWKIjEUpyFiaJ51enyNjWVVMa1O24FZMEaUuk2WeTNXy055SdLPjSGpZyS8fLvMD7t9RQNb0Dc4ME30d0vUkPuMeb2d/rPfz/vNVDoVfeMSxnCboCkny/A7hIyK0+g9VGRpUfuvDtSE4e1NGrXFEFqL4VFLiKWK42LTXKXsxanWbfBWWDMwmHI/PWz2XXX9mi9P/VoThjqUi0w5r/wPZiuEYlwebiciuKw8uTmSdU7g7yA703xuKZ5Y0feUZu1Lj+B5dNukgVrUYeq1sZ50Tmv7n8Nuiob0q0IK1fUWntu8CjJxgs5VH/S/+75bcWv+O6wjeIGEUstO2dt6doO8GqTLcDPGp5rABc+nHrkeqSYuWrlEv1AyL04ojFkf3c5av4RSk1BDQ1mklDV0Oxn6VwmjseUXWGGSnb9ICo7wU1pLfYDsSqZawAy0Ru5a0F1VuFBx8CfLC/l6r6K62LZZpoyPEyvT6PhHmWGPYlQ/FrYNbjgsYe1uPYk4iH+O89okTDZbIKVjHVUi+NAsqNrTwTZiLT9MvgrmE+A2LHvvlqCZ0+LOyOzP8nYmwmHPanBIxnP3s7+dbKJdrjmNGqltf/M96A4dibSG8Jtmf+IV8b/enDv5x1zvNa7nCeRYtN2/LYTwuTSCY7cuY3z3VUcCEPfcrUXtrvziN9WW8e7gfdV3FGcrfjWyrt0W6efcNMSE3t+WwGI6HeOEMQFOpuO988M/1LWVs1hVbMcBEXWeSj3E2mKGOZ8VQG/BKyqdgDFxqF8kYv0LH/eRZLMdfrdPLYE1ddQKSEYXLgLd9iV5dc7zsBEfuCfIdutD7xmb15lZyZ8ExJVxAwb2e3WkHjnH2Iw0ypm76nebBdV9FUMxx3fGsJbAT+UCVO5OVN3Ys+wWiFbjJdXeQT8I+VoUZo2MpcB5kRCvR6sjyy6JYhJc1m6ETDHbQMDe2ByaqbUeanLTxtwvOzjD1QHVdQemrucmzC5CrQuaqAYFkrjsO+NtLmpVNHGZzh7aL/MbIMmsqgMwWKMfr0aQILMNTvqWZnOfaw12vEr8i/2ak1zEb5XEmkFxg4/Wd8dA9zLOhb1wG6genG8Wi+L/VFFf7XxZM0HajW7pdp4zFoYrF4pcK1NIaR3Yu0SgbXon82Hqi5P9Y8YlneM7gS+aBTYtRifLM5NYATHulNmu1LENLDLaYpXmfYvkEOxKv1rwtB0p13SGJP5sXv3YtR/NTcDRy3pZdaAI8QCYEWj2S6HL87z4ywSZ9Fea+Sw8M1jUREgihiSMOA1YaICPPFJuGYCP+WJmi4y/W4wQF3erL4Er1VHoyE0OqNfRRsav8wvYjU1dm2O4lTRbOmG3kYYje2bhRlZcEATr3IwXUhGjyeENNoNDd2+7OKwk4ewYsRkbU5hIAm3uW52Y87X9PlHc+DmsmQxtFuDNeDAMMlFsEs0we1s2qCVMehiGjsO01QfbJyJb8O5lRcd2yTSKDm711o6emCWMxua//BKsjlNBh8LHxkfiQ9LkZU1eLLLTrlfczBkYjyRvBLtELYMmGY4+aJn69L9QP8B51pr39JKXIeWclyNRwg+KwSJZGs4CIqD4tZhLfOnYidVFkFUWelB20vmskIN4zi9gM5jxh/yoc3J0rBob66uOaufPTAgxUK+pv+aGwDajTj3Jl/0nFuDZb6otyP1IxcuqWUyYB51LKl9LMY9TxqpfHG5bX/IS5d4aaLRtKZe2y5gIWQ836w/JIxk0aQT2ccoai8J46+yZFH0pvM9jK7qKZhrWdxG0NRziqk5zQl5TUOkdO5NMSDNTWavkXICmSrH3s8SfUgocGGanQh+PzAW/qRGWz/LD/wGjlP9pdZYaN1grpPzM7qYyV51qA6D2Pc6KeptibKKv+IGYmv4SvHozBBL5D4tmUErv+DZlDQ3JSImY0ZalOs+Xot9fIItzgRhlFVfdZxVJNEqEOpXhfgqfAJU1V8sA7VL42K6My2JKRrHWjEC3cXJDULr03pFEwKSwWz5aCIASUhUZVZXGl5Am5dVAneWYm38Cjao4qok/D/KE32JDXS6ZlrsNjuohIxoEs21WcCLVM16tZGHBn50SbnvawwvYoG5Hgbv8528HMcAK4rhAlIsacozuNBOLoIJjoCz3jFkCe5pQA3PSSlO3+KZ+W7MoNjd7tFJT8nlz1kKRIOPBWZtG7UKV48/MTNoCz/fUH3K8FW7qBOx0MvRYAt/I0qAermAAyxyltPzzHITfOqwQVtdy7t4x59/Kp3xqkgRK2YYR4QfZpuhweXm2BDx2o5DmgIw3RWK+uVL9nprpsRF0Q+BYUS02LTLsl9xGwnNpi6rrHSM2q6mzHdqysDbbk5webWOYOFfqvJFbNWKaYYrdzr/kwe2BeTAwcLz+bwi0E/HK3iHud8zI/v7c2qkZdYA8qaXQxmec89A805K34tT17hBJTviSxlZD8SZwz8CBhPQYtk1R7ixiBZSQGXJGWF8w9kJhzbDnYt/OtEux41GETOdjvq8a3p6RbdrSuW0Co8I8sLfS+jrJxsPxyzFI9DLIh4vr9T6PY4Ua81enlzTH4eVcbVWsy4um/BNDMvR/y7djpprjZlB+4TtoA9lsp2Nvsrm6E9Z060EMOUmd57XlpzPWfdDgFtKg89xmvMK3qXcUOrBF3B47GQUq3ORgG4e32NMD4etyx8sV9O6x/dsz72iRy42y2RSz/AFHLobYgh/cAGALF/AIRtvQon7uix8Dxp9Mnj/H9nyOZ3T6jVxxpHH7gm+teEjOGzQYa7M9vM9SOE7Mff2sCZ8cb6AE0b3RDE800DsOlBvBauPysgTAZz3U+5voWUmMIMqcLgqfvyyRC7hTVkTo1/Kqf29FaHveHpjLfgXbNLksxQMcRHQwierVYLr5EREWZcy8qJCClahL4E8AoE/Khm3Yd66tYqiiR9OKfePX+QqmUCrxK2f8dsebM1u82ULuVl1v7IbLzOtLdJrANpc2x1sIrUm3vpBUKKCydAxij+K1ch86qOscQLi5N6QePZnH9Bhtgs4/8kK9ZJW2SpnzJ6s89td9SotYRXaIWSZFtgdfeXHuy4tgGDLlRQh8PjJPz7eczffqPsPb7CxtkNrLy/DRpMvN295tSF5PyE178dS8A4fXul5LSBPV1Su36LZoslht9HA3fCeq/k/GFjvfyrptYmY6ysva8h7/AzbVv713zznF5j2uBDksSRFAL6o+HpD4+tAK9E/7T7zStx/kea5LIFn2ilZ8TaBu5bev/3XvSPL2uy6lZ55Lr3z0x/5rS8Xs8b8A7N+7XtAq/jtqsie1BZ8Y3bZ7e+urrXtX/eu6fVQm8D06C4Vrr/Zt76/8tYb/8MXz937to54wt47t313gKMe/7o31E9XhoGbkF2iTin6yt/6/ipw/S1RnovXG516pu2dP/q9d6Duv+6tVXpLjAVjXFvq5+W/KcQvI93fEuUiPi35wLke4C7HwO+9y2T/de9U4pHLC9rhS++Hj3xXiF9Gt78lyoU5qfFlbN9rt3MMf6Xn/7V3K/zhq8VUE9iS05JT3xViC/Anf8u7i/QfiX5FiY3OSL39bZ3f95Cgfv++96ie7SlUa+YSSzgb+l0hfplXLTFQD9gOkPy9Ue/2pTdd/3Xv/z3m7dUMHXuXtTi9rWqzF5C1mIKaS2mbZL2xUKr0Xg9S8gFFsOuUFidt4EPPTSejVk8gKmEJKkwyNxwgEeVwFolVSSJyM4+Cp32w8XMTdGbGKjVynpFafPG5P91/4e9uqwHn2WQQquHTYcj82z3Ljhrrv0pnGEXfhoEznWkBR4BrB22r2vO7rsIMp0OmnhP14MD3Va6ny3EKJ0fKLnLTIo0NP3hAma8ieiiKXvyUtXiGHq3EhkpxFOXuX6p0Wbbfb/PFZCcXehEGMaFW39RpIJtbzyGLpbtg7YxVSiThbkZzt+vubEMpFsgWyGzs1KqJzTqdmFzQpwgubrO3rusY7/HM6jNenB12zEGjifCskysvPPTazA0zwjVHWk97ur0/WbnEZ3h9ZW8TsDnZFJd7qafETbXuJiB+k1as2daqzWdjrUd4LyDYF65VEr7KSchqGCcz0BsPXtKWddoX0ol0/sNRbGS8YdwzUopCKNzusLdhfB8rZKHbQTGYpf3USx8Q6aY0PFcUHxJfYlnkT7s992yWCse+kx7EV8FF/+kfL3+9kLn9IhaudE9ulc6r/klFsGxxca01O1hkq2Tu3sTrxHb7vSzTQ+tOWfrpg+9XYN5oAePOPqy0OCZkXBa2fXnaIIw2O2lA7Hi0QIUrbb26EFtQwbT29ZndDbuQ/vlcbYcYVx3T8wqtPN4sVcdcnkKN7Y7GumD3ywOe699NiFR9lSoaPkSGWz8bv3eGRityynuHvOHjqPWem7yk63X3MFx7gpImYBexog9LEBvmz1U8NscCPgRlrFYjn9bPWrfzFvwnJMhj10QYDF+zFntIyFRWglLuaVN81d6waEh1+V2XWutLlhTEFXRtx8Y9rUW11iOahRueKuFMcXFcoNWdfMkyraW9JLs07Hugmf7q7Hd7at3QP9G/7tjEqoCgPGDcwLZXd3pdI3I1XnHVUoc97jZnkwcIH9p8uojg5ah1Q8m+BRM0UokamgvNust2OhlefZcxuwlICEr6JBpZ0gdTZagwNUs2QOAGF3xrbBFVPJ+mF/MP3AK8rQOM6zSi4Mo3Xel5vsmDdOhWhAaB3HZ38+SVgS3Lb7HjyKetpWqPsjiyifWLHx0vaZWhivq4K1GuSaPPxpH31yThMV2xXa8LgqoJWtvMMwBRhLC9UGkQBkfMwpl+1H7OchQPecKFKuoVAtN6SadQbVVLfIRW5X8cQLbcIa9g+lH9oqrzR38R8sz/8lFj8+Bbh2PMyk0J5NF36hWiqeduIRv3He288R0vqvztzT4WXF956acy1k+IIdNDeyLnuP4SmbTD/n3UvtYS6uH83t7luwWG6fzryNnxTgON2DW+NHqF/vv4k3rOEH/t6ssn6t8PV1j9+wgSdruhsMCjb8nkDDD/3ovr7iDfOmfjeOH7VvBY078GSmZWz4CMzlz5pdentP89WGkcMdbd8flJ/vfeJv8eMIydWVdXdfvC0qBt/L8QtF+kezbuc+lM/oWq/ffAadLm1u34zG/J5NJx/x6byqbQW19k57z8vrU97f6v9fTOo+MAlveHJZflo+jAf4/RhgMyZddfsHf83jvz3+vp9M6rpyBtL5diFcX/Bazi3K47fDf/c/P3VD7p36cD/28y7jtygMoFij9p1tVDHDniiDwttSeKeqETSiq7s7aVZHPmfluoh8APs+EqSQo3Ma0tp1adNFBWPgUVFhmq3MGd+kQkZA37Ys0PryZNyAOQ8++y1onlKksX6ni5qEeXzARXdPGOnf+j6sJNiLMQjJ54e7C5YO2bp+L14cZ/58WAvHCPA5xx1PcF09JizPAAD31wNaq7eaN6DNDpTlSIPy48YiInoPIsZuOepJ5tP1UNuiM7htXuLF9SiVmzdBkjNxb8faOdzx0gPeXpF7wmfCoo0Nc5vLvzML6FnGvioib5vCZ8Kh/AqSeRYtk1TnwLMDDBV3AMh0JapPBSeutz2LYAdT73vsxOq8pjO6xQ87akVXm1datBzqewbRf5lmWyr50WBrdINAiBk4MbnhL5cGgt2847GyCjT5g+ya84Y3Y6W42rjPa9Xu/8+R3dywbYc1UAGycPn+dbsbqjYyfDVXo1v+JPpfwEZod+wtvxa4jXW3Dgt2rWsk++zZlf/UwNbM81j+yh/WlI/hJaMudIPhdyk7FPuEZmd+7e0Wq+SrB0zvzKaM3W9lyLfvLizUMS34tAS+fMVweWLAU/nVo6Z3432pYuBb/LTUvnzFd9nvxWn//fqg/aLzN09FbbZozx09DJ2hUFVVnI+U82J3g3s0b7w6l9vYF4E0cSbyPUKy0QtJHBSl3wylKiBG0IVoDgIXzVDsrjVe5l2bnhRnut87zzgNCxROWPo21pjhuPFMdSZ6micfl0dcZwIgKP8M1Swnas0qwovMCkVtDbx41zkyAn+Unxig2XsnffXoOA8Q95+tZyq8zdLtsYqyzCqwnW28y5CS5a/dzdvnzcFJlSsjm3WW+ONPeSMj6xCu2mFLDPTsSMQt8M9IHoMjdnEj/c62MO0hz7MSletnwVRI2nIAi/TcqG7p1Hc4Fx5AaLZjRE8mG92v0Q41epQbtsTNedsjMO6nIJdsl7H6u8bdEIpUhRChvD5hy10JIqWI/H2B+kOSEbfPamhcR7VcNJm2ticQGQoWrdgSYyrrpoNU0G39J1tasZqvrqwSy1F+eVxHIK1XR9Es9PIaMe8IBgy1EhJclLCgEYrGigjlls4RbC6cK1g8fk+4vVr909apwJkdTg5uzdbxeNo+8C0ARM6GlrXWdKsfr7uMmHC6kni1u0vE9qFcNJMJCbErHTvm44t0JJ881DvhZnx7M4Yq/763MHVIvzELndsTXbqLbSHBN2O8bvdORONpAwSZYVEAcRbnKylMRbKBPzqscvmUmOfYy7C7hDIJPjsHDi666rZF+j/GbW5HU4Xz+ygydybJrooalh+5jUOLJ/+ZvzSLY3sHtiVeSmK03JphTc202tsYhmGTBFTyc7NtmMAtlo9HH0HS29G1/RwzjbYJ3rF4crrXRlnXsG/rwzhczX3gStePZ2IUmJHpe41f9FunrwUJFoKBoiSwCA1t4cfDu5+Yzk7EfYXFF+xbnA/hivWXqFf0cVVBWiUipzqrMkHNBQQihUyUzBlVPuuRcVyB5r0C7ZY1fc1nXV2hu4yb4/iey3mZ8dm23n2vFzrmbFnnWf3YCPHTjdFZ8dePooslhteRID5iUrMrIQQ8Btym4KosRlMchFlRUFHWeVCBw8pqaB4XaSwpgygBlJDnz02c+aPT5hawpabEO01mzPBAHSNqnK+z2aMq1wT+Pr0c9u/z/Qo7N6P0K2yJt6duHVRZ6X+fKfmeZfOsIoiKDMU9lJFJlAgvP/4A8HH3JNZuf5Z+rTZ1A7gE8qiKNv9vPzMIW2Xz0M1+UJpokiAh5Yi5iVIxXhX02ajGNWMvvLadrPmo1oAXD+/verifo3dOTbm8/ReY9/qB1o1lJd5OSXf3li/X7UnL9bzpfmytNyJZp3+qItXl5fj+aPLN1j03Bfj/w/rEL6117i6KHN7ry7kAutung7A+/AKP5R35Yn70dCYIzx1GveVd4C/yHecW2xWB7aHD5N4GszdYd4KdVJrZ0Vc+eNPYlHH28W5Z2Q7Dz6aPOauCC4tZ3247ZQ/uHLgKd34n314veHPd5KzhejTvl24e8h2KefiqLdhP8sCHXkryMJv6P+b9D4GzT+Vp//z6uPtxC4KuVkNGo2BpVd2OFRy1eLNEI0xjvszIS3PeFHTCpeHr5f2A76m8ZvGr9p/Kbxm8ZvGr9p/Kbxm8ZvGr9p/Kbxm8ZvGr9p/Kbxm8ZvGr9p/Kbxm8ZvGr9p/Kbxm8b/OTQ0q2aH9oIt0myWyTi5CQ8p2Py1ufT1M1CNmro/fJzy6+epulzD4bHDx3H3l6ud5Xbo/frlKIdvX45aPBy59JMOZsCQqSYVfc3K6bex4ANtvGfZ7aIMVOrLsGEZvDPYzSFPxorph8V//ergSjTwf/+rg3/daTr1X15HvN4TuuXZ/B7QT68uOj/6L98Fg3jKfXr+YPAf36yt+y/z3PqMfsBjJhr5E/8vLPl/Im0gIQWCDP39RTb1XdZi6K+PSKZUs0faLEyn/mzjPXLCeybSpJzaXdBd3Y3vhmzPlr7xk279IUI4x1LATcR8sb02PsxaBZl9ZQNjGSx6JVFWIyoNTam9PY1vajswKPZwW3g/PbNHeA9rtyZDnxH+h4oA7pMb7oe55HbVMKs5Cz07hgy2hsQWIRSIqZQQS/+yho0XYoW1YhQ4Tgg0RmkDADGqm/VJTbp5qBGpdDIdnMmZw6OQUqQYY6YLNaxrNJzE6k/LZM0UoBCBnAUmBIGaSsoy9joZU5FJvgYR9SNVLYRRqqeSCyqwDHh1PT2oU3deg0VVAc01yWcG+1Z/0dFp8LlGaUEw+0p7gtMfhd0Oe3Dqgv2dBSAKkk7oIuRof7szgRBxs6l3BvUEHpjVZqTzXum6BxsNae8OCkMYzwd9vqxpsQJc+dCviGSble5WuHiztGJETdrAnajv1xvyjr7JLi7LQlSS5B9OJOYvmriHZwbON+l5K0VZv2dnUCPInSgLl80DTVVXcP20hOAJwMxdF2MVQiP9KeTVvkt/yGo1oDAzPXqby/wfVTRWIWJh8TDRFvLT4C/J6Jh8sWKlR9WejYBw5/hvb+uP665JulPq13fCV/X6qfbUIldwFphpNB/SfHJUYQNgw8t7gRH9wEyYIibq/CUBGnVjrXWuNGEdoF7szyCtzJzdCT3r8XkZIbqTTfMN3rdEo4c4ugeacJuErlXFcTBamiyN6AcRriGvZdwli4vVr/TPfyj1E095StmxubPrCuy1jDeLsTXB0CRLHfiy/lAd2EGYgCGENxju/3bdKcoUUG8SRDZYlxWW1WhsuRAW2Os6PeO0QQLhrGVXMR6C/Djaoaxy8fKgRXLJhesy4BSjwVHcMwLyisDWRRSwex/0ek7opoGWSZVXmSWIsCtmHi/mVRzRlLDALzrHEPEhlWd3l2jKKsZTSFiVZDi+/O9JtFRWW9Lu5iG/RYIE/TXMzFuwyHMJCDn6uYSudKLe6krSW6e8oXO11trA5iFFOUBD3LXBBU/0BulTe/MPGd6nG5Nnk0ZK1nie1NoJOEiAehHpMYolJiiNkJ7TW+qefPZReKkJYwXHlR7O2ItjvEGmMzJlcwpwnd+eWnuhKEgruruV5Og1G85OfXZ4oR/VVyCltF0+p2EjZhV6hzQAXh58JMhaaD/thfXYU5U3cKwrWqtLEkDR2QR8yRq4hSlK6n9g2Zu80D0xOz/hCQqfpCmF1yoQrTAQRvr9758MsBc8XNUzVUIaxH0+/5jEIk/u5trsekuJGCHwelHembXyL2BprHVvzliivBRmkDl7bv31WQMn+cbnTGBcVikKnl+Jsz5Jnh2DsFJGpxTBtGcVEBtTFMkEzZA1nNkl0Zcy7qrNe2DQm8773CV9+p2V/5NTr7vDB46pfGlG+rZcfnLBYPphBIz1iTbcvv3zA9e/bWmDiGL4RNHU3qEHSFDm/IXGz8Yz422IcBJXjyzFYvL/AMpJXCSYU8MnbkjI1tmGshMx1yks3QFJs71aN1DJGot9DBWKOuth2+Iq2/eGr25XQOxYNlWil+9CNr1omdwRfZcx+g6e1m0pv7j3zrsSWZF9cM412SaB8dQuL39TxOsqZ0et6drVyLP0e0oLY+L+rALkTM6Dq8TUueY5WFdVvQSV4HoahCZXeosTEHLE1RjWyLcLZ2PEmjLOZ78RJvlwsWxgeCwi9Z2Pwrzj7eDOo1rnh+KwwNlS9cMlMmFdFpemNrvTQlgmJZVF+lG41aAyi7zheydoGXusP2i+So3QcFg+giemWXl63cD7sHaA00M0lt9DoGg+E/fQRf64qv39EbsZrEREz3rLDG/vroO6llC8CbN3/NYBNrNEBrwaxJ7spLsJt1XJH8BQyNoq1JCM7hSXZR1l0dgU17AzUtgebdbEPfeYaiYuN8T5j/84hjsrBB+xz8ynXlFA4tQW2Rk6jSsowzSjOQvQ/Bv9hYSXcCPas9k+k9Ii+NYIX/XM9RxFlhHViaRQXhmCnDisACPqMbUTNiMVcUXjIcO0bIhx/wdtpCIxPgsHhDmyvP8IQFmVkRKhY/VQL8B9nIs1MCSUHGsanSJ6nJGXGItJfQ6xMqbVf+hwz/0Q46o8tHxN7RGkuOPORg7XVcTBWgq6Y2wXrxOcTIy/sL8hsWkf5S9/BI5RS4mZpeOKKbIJ9dT68qohJr13NJ9cT52npbMrw2bD4UhvZXAKLOF0K0WbKKdoIW/XANxaNeVJmT1NVMlwc9OvIpCGN2+JK8jFtd9NuBYrYfjw88LXi4VJplcNGOjpkOr1t7ez/IgHNd4y2HFa7qRYv66mQOC2eErgyC70MutFjuFFbPrBMz5S61u9DXY6rMaEo3S+Pwk4+yW4OvyY6g2pDFmHj09u6tW8hmYvZBiZpzvTsqIsiR5EKtGQ1pPfGFtCk6keV1wbolCuU/W0TSGwnnaa5VLbUUXxTDP4MmtiGl10SuDmDJx15ympTu/UcDfzORcNnd95G/ZnKDJrfdp2Fpy4cofjsobYYMjknyvDy+O2WZYQPdY1MuZuQL2Aokc3AMRTuhp9wc57LecO9PBkWfnteeHpM9C4avOSPzqa7I1p4fQSqCpy8XkBgiKe49V4Eeu87x3aTHJtg+MMJu9aWZ6QBsX9PPpUMlTV1Wg8Vf1aCWL3kHOtdTcwBz95jncR2GsnbhOdbaqpZ8sgVj3IOXeqJ3jID3Ril16OVgk+UAJdQjnpvNeqDN/x8yTurI0AED9SP0ha1weLmGpr94iAJf0+Is6h8U3JFkSH2dJTB/J1mklwXQPDrubZQwidgTjEVbmPC38OkWFKW+Xz55u0NAgl6omEhd2OWtIF5yZYJ7SKVYDzXaiFrjbB1cZnhe8uJGQ1wHDriHSW8afPpe9YcIjWTkZX6dQo/NYHq8pjKkx4F64zKE96dxfymkt9whxAr/wR0R686z+vFUQZygFZGbREXPDCYpq+ZfvA3QWYtmRqfTOHEfy225Jt/OpPRrmL+I2oY+w0pc3y5Rn1VTDgeBI4AXXSeh0rC7cBV+bT0DHpFJPUR7F4HYSwO6I1zel78fxyd1DzGq8HtqXPZeuSMBZjUk7+/RVlczUrTAvnOmJMp9FUZiUVkUaajSe9CEuIfH15yNrRB9m/XR39FO56pF3m9fQaQENDINGiJShP7cQzQ9yX3r9B3mG9yUVmdfV5/8zBF0YOON4bapAV8sgbGuDrp0R1GDZPQ9oYD1vntJ8OQr7s9ugFfSjF+eZkqLavUQE9T1QSls8HyhGR4cRr2fjJggxxR/d4ODUVV9fIA2IntXc6aU+/y1o8Tz9ZPXMyTRS1/HM+lQf1HPGx5P1psFXUuR12PjqFlL03VXpcDqvHwAPKPlXJv4/vPE9aeUED6K0JLHMP6mJY9mBciL4ctb3yEiOVVyxX1uEYXcPtjt9QcAXAeH7sXpIQmOUXUUFRBM8ZzU0WXN8QIDgSNPIGC4s8vFjVJ+JMicuCK20l6ue/Bm2R2nVGsGjQ/UuZA+ByPIxUcBG7R0s6JxpJDkZ6+qu+R++j9XoF+g6aoFxVHBbO9S92Bw35cqY+dOOaCPLW/oeJgSzYQojX236kL/yF+ZnZN08PKQeOIQFZXR80XmFnOWz1FckLwJwUHJ5VZQ2ZOf33k6GAiI+blQy3K8id/PRsvOD6yCXv/Ls9MzZPTzndUL88NAdjym5gIUJz/WCUYMRdbB85CKDjrL2TrXocbUZ7fJctqDN3rtz4y6AQk+tTtLQd0uDcyH8bOsagEB2VJImlx7yIsGqGT3XJXE71fE4baHEYNP8lVySL1UvON9UZCw8W39STn+5M0Cu3bKXk1uafVe0PlEXWV7P8rPVLsnDOykN7KzXPG3ZZEBoZReIxQQgFZscd31xXRWaL2rdr/xBBPIjD7ifF45AF17RgEDOp4ciQ9knNmH0df+rfT+jqXnf9I56AuHJnCwrZitBVl7oDw1WNS4nXhdVbNOtMx+rRZvOH48MaUrcpKll6kIMIGPxphJV405STW7r0NjXq8VprKUDD0QfDmeZ1kyq7mdTFL9T8Kvr+F5TAxYHVi1A6q5rDMse2m2MBU5fMh2udRj4GHNC6oRTdHLn52DT76gqaP1JPX0mJpTDVjVQMj7qSNJ5/uqhLBtCgDXDcSSGkFIWFRFRVj32SR/z95YEY4Fc3/PYJFoYCZbbQcd66KQsVH5ER4ydJapfNbVp8uADr+B2wJx5F10fRPzeehI9JHSSd3WrNzkVYanTNd0IWeIdJvYrUMY2WFTAMNbwa57sH6RDahUC6jbRPeoSk3DbMTs+xfIzrHhevK849/kCRi2/OVSd+CwV0/ckRTVTohcGO1JYi0uMUxqynKf1WgOoWoFwvZKwxXt7/xB/F48On6uz3ccgcttLX28g7Q6xGVoZP1MurB246CwedWBdlwUYtHmwpgtcPB5aZpfuAgi6bOwDaOOtLtKUUu2L+RlJxUSdL/fLUFORyOjfCYh4YqyyKHZ/Z7H7cQh19OyoX6pXBPDBl83ScpdrzXmW4zFk5rAdTtDD9AmIt+x2Js2dxINNPSLAtxxX5hRJfZswcx5/hJYVMC5XXuM9bgd68F0S2Xg0PBTiKi1N1P95zR6w4dBFLX8E1U6BJ58FdrrCJS56g+dkGj1wlk3ylb7T15a+Etx6ZKZ/pLdX9wAkkcR4zqEU4RfkNgvGdzRZNJezH83D9rMW06rm0rjrsLHUQ93po9B3Nc3zB/qmp4Kbajrlo7GzruJ1KtQvR8GPgc0ad5p8xzkCTGKm/4VhnzVYkyYRJnYnxReWiJHr2U/GG7mxdh0dTFk07tIeRCRK73XfVDmNAyAuYVBjHeaGAM1/gv8jGc5y13g+aoBcXqRxkEVP4ttrkPO8ycZLtWKAmPJ4ZXNHYHYtHzm71b72Ckz31H376xetVTrRrP8xs0RvO3A1DSONvtSxmwkB3MTjvs63DFqgbuV1CUx07KcEoZrA+lZudSkjEDJW9GU29G55/tU1OvN4Tgj/3ZxxckV52gjW4UNrIzIKNZv6nDAE0YLqPGV5MgJWEvu6u6uodStytsHs7sjV8cQyabeGOk/4SA2IPbvuya7qfWRXsbzBN43rgz4Y8B3fkjUmwicppRF7B0oLDwFsRN53iLivWxCoLiQ1EZupJBTmxDbrbkdnl96Kx3ZNlHr2rt9cX4Q2Ddu1RgAiZKM13xOjRJG/PBnP9IGj+Hujl/KyN8TbpgOug6bbR0NwfChYPANM7/UDu6aiJbiQFh7r27JjW+dZV0+xeCyXE+UASggkfwneXkmjPQnLJsGfUHQd+8QV4OfZpHX8xf7F/ljaufn2jsVmFX9ED+UfTo+EbUz/XUQqJNRuqZxs071989c+PjkChp0U2Sb0c7nSEdNLUx0MOPi5O/0fthtcgpZrNu0lU/4/qCSC31czdPNh3kdnyZON27P1/ln4+wJSf3pl9KYYeGuc9MLw1Wv2wSOVgFx3d1TV/+8fWyuJ7RW5AClaAadG8uiG9Wb1A9IrQ3n+IqabmFWDvqFSPFWsGtczlDMminD5+VID76+A+y7355tCL/xdQSwMEFAACAAgA+46ZTIAjzxZLAAAAagAAABsAAAB1bml2ZXJzYWwvdW5pdmVyc2FsLnBuZy54bWyzsa/IzVEoSy0qzszPs1Uy1DNQsrfj5bIpKEoty0wtV6gAigEFIUBJodJWycQIwS3PTCnJsFWyMDVDiGWkZqZnlNgqmSEp1AcaCQBQSwECAAAUAAIACABYsplMPTwv0cEAAADlAQAAGgAAAAAAAAABAAAAAAAAAAAAdW5pdmVyc2FsL2kxOG5fcHJlc2V0cy54bWxQSwECAAAUAAIACABYsplMuOc88l4AAABjAAAAHAAAAAAAAAABAAAAAAD5AAAAdW5pdmVyc2FsL2xvY2FsX3NldHRpbmdzLnhtbFBLAQIAABQAAgAIAESUV0cjtE77+wIAALAIAAAUAAAAAAAAAAEAAAAAAJEBAAB1bml2ZXJzYWwvcGxheWVyLnhtbFBLAQIAABQAAgAIAFiymUy3fittZAEAAO8CAAApAAAAAAAAAAEAAAAAAL4EAAB1bml2ZXJzYWwvc2tpbl9jdXN0b21pemF0aW9uX3NldHRpbmdzLnhtbFBLAQIAABQAAgAIAPuOmUwo9ViaPUQAAK+LAAAXAAAAAAAAAAAAAAAAAGkGAAB1bml2ZXJzYWwvdW5pdmVyc2FsLnBuZ1BLAQIAABQAAgAIAPuOmUyAI88WSwAAAGoAAAAbAAAAAAAAAAEAAAAAANtKAAB1bml2ZXJzYWwvdW5pdmVyc2FsLnBuZy54bWxQSwUGAAAAAAYABgC5AQAAX0sAAAAA"/>
  <p:tag name="ISPRING_OUTPUT_FOLDER" val="C:\Users\Administrator\Desktop"/>
  <p:tag name="ISPRING_PRESENTATION_TITLE" val="bsl2501"/>
</p:tagLst>
</file>

<file path=ppt/theme/theme1.xml><?xml version="1.0" encoding="utf-8"?>
<a:theme xmlns:a="http://schemas.openxmlformats.org/drawingml/2006/main" name="Simplemind">
  <a:themeElements>
    <a:clrScheme name="自定义 1451">
      <a:dk1>
        <a:srgbClr val="FFFFFF"/>
      </a:dk1>
      <a:lt1>
        <a:sysClr val="window" lastClr="FFFFFF"/>
      </a:lt1>
      <a:dk2>
        <a:srgbClr val="44546A"/>
      </a:dk2>
      <a:lt2>
        <a:srgbClr val="E7E6E6"/>
      </a:lt2>
      <a:accent1>
        <a:srgbClr val="4ACEFE"/>
      </a:accent1>
      <a:accent2>
        <a:srgbClr val="4ACEFE"/>
      </a:accent2>
      <a:accent3>
        <a:srgbClr val="4ACEFE"/>
      </a:accent3>
      <a:accent4>
        <a:srgbClr val="4ACEFE"/>
      </a:accent4>
      <a:accent5>
        <a:srgbClr val="4ACEFE"/>
      </a:accent5>
      <a:accent6>
        <a:srgbClr val="4ACEFE"/>
      </a:accent6>
      <a:hlink>
        <a:srgbClr val="4ACEFE"/>
      </a:hlink>
      <a:folHlink>
        <a:srgbClr val="4ACEFE"/>
      </a:folHlink>
    </a:clrScheme>
    <a:fontScheme name="自定义 11">
      <a:majorFont>
        <a:latin typeface="Arial"/>
        <a:ea typeface="字魂58号-创中黑-Regular"/>
        <a:cs typeface=""/>
      </a:majorFont>
      <a:minorFont>
        <a:latin typeface="Arial"/>
        <a:ea typeface="字魂58号-创中黑-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00000">
              <a:schemeClr val="accent1">
                <a:lumMod val="50000"/>
              </a:schemeClr>
            </a:gs>
            <a:gs pos="28000">
              <a:schemeClr val="accent3"/>
            </a:gs>
          </a:gsLst>
          <a:lin ang="5400000" scaled="1"/>
        </a:gradFill>
        <a:ln w="9525">
          <a:noFill/>
          <a:round/>
        </a:ln>
      </a:spPr>
      <a:bodyPr wrap="square" lIns="91435" tIns="45718" rIns="91435" bIns="45718" anchor="ctr">
        <a:noAutofit/>
      </a:bodyPr>
      <a:lstStyle>
        <a:defPPr algn="l" fontAlgn="auto">
          <a:lnSpc>
            <a:spcPts val="1600"/>
          </a:lnSpc>
          <a:defRPr lang="zh-CN" altLang="en-US" b="1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  <a:sym typeface="微软雅黑" panose="020B0503020204020204" pitchFamily="34" charset="-122"/>
          </a:defRPr>
        </a:defPPr>
      </a:lstStyle>
    </a:spDef>
    <a:lnDef>
      <a:spPr>
        <a:ln w="38100"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5000">
                <a:schemeClr val="bg1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</Words>
  <Application>Microsoft Office PowerPoint</Application>
  <PresentationFormat>宽屏</PresentationFormat>
  <Paragraphs>5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书体坊米芾体</vt:lpstr>
      <vt:lpstr>微软雅黑</vt:lpstr>
      <vt:lpstr>Arial</vt:lpstr>
      <vt:lpstr>Calibri</vt:lpstr>
      <vt:lpstr>Simplemind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bsl2501</dc:title>
  <dc:creator/>
  <cp:lastModifiedBy/>
  <cp:revision>81</cp:revision>
  <dcterms:created xsi:type="dcterms:W3CDTF">2018-07-28T09:30:00Z</dcterms:created>
  <dcterms:modified xsi:type="dcterms:W3CDTF">2022-04-23T04:56:52Z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  <property fmtid="{D5CDD505-2E9C-101B-9397-08002B2CF9AE}" pid="3" name="ICV">
    <vt:lpwstr>597A78180B5749BA8C08008AABCD6391</vt:lpwstr>
  </property>
</Properties>
</file>